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289" r:id="rId2"/>
    <p:sldId id="318" r:id="rId3"/>
    <p:sldId id="317" r:id="rId4"/>
    <p:sldId id="313" r:id="rId5"/>
    <p:sldId id="316" r:id="rId6"/>
    <p:sldId id="293" r:id="rId7"/>
    <p:sldId id="315" r:id="rId8"/>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FF9966"/>
    <a:srgbClr val="FFFF66"/>
    <a:srgbClr val="40949A"/>
    <a:srgbClr val="0000CC"/>
    <a:srgbClr val="FF3300"/>
    <a:srgbClr val="FF9900"/>
    <a:srgbClr val="5469A2"/>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4979" autoAdjust="0"/>
  </p:normalViewPr>
  <p:slideViewPr>
    <p:cSldViewPr>
      <p:cViewPr varScale="1">
        <p:scale>
          <a:sx n="107" d="100"/>
          <a:sy n="107" d="100"/>
        </p:scale>
        <p:origin x="-90" y="-162"/>
      </p:cViewPr>
      <p:guideLst>
        <p:guide orient="horz" pos="4224"/>
        <p:guide pos="1536"/>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pPr>
              <a:defRPr/>
            </a:pPr>
            <a:fld id="{84FF0568-A82B-4F94-AFE1-32A8ECBC1130}" type="datetimeFigureOut">
              <a:rPr lang="en-US"/>
              <a:pPr>
                <a:defRPr/>
              </a:pPr>
              <a:t>4/29/2010</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pPr>
              <a:defRPr/>
            </a:pPr>
            <a:fld id="{972EAE03-13DA-420A-9A2F-2B884AA97D9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7" tIns="46584" rIns="93167" bIns="46584" numCol="1" anchor="t" anchorCtr="0" compatLnSpc="1">
            <a:prstTxWarp prst="textNoShape">
              <a:avLst/>
            </a:prstTxWarp>
          </a:bodyPr>
          <a:lstStyle>
            <a:lvl1pPr>
              <a:defRPr sz="1200"/>
            </a:lvl1pPr>
          </a:lstStyle>
          <a:p>
            <a:pPr>
              <a:defRPr/>
            </a:pPr>
            <a:endParaRPr lang="en-US"/>
          </a:p>
        </p:txBody>
      </p:sp>
      <p:sp>
        <p:nvSpPr>
          <p:cNvPr id="27651"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7" tIns="46584" rIns="93167" bIns="46584" numCol="1" anchor="t" anchorCtr="0" compatLnSpc="1">
            <a:prstTxWarp prst="textNoShape">
              <a:avLst/>
            </a:prstTxWarp>
          </a:bodyPr>
          <a:lstStyle>
            <a:lvl1pPr algn="r">
              <a:defRPr sz="1200"/>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27653"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67" tIns="46584" rIns="93167" bIns="465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7654"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7" tIns="46584" rIns="93167" bIns="46584" numCol="1" anchor="b" anchorCtr="0" compatLnSpc="1">
            <a:prstTxWarp prst="textNoShape">
              <a:avLst/>
            </a:prstTxWarp>
          </a:bodyPr>
          <a:lstStyle>
            <a:lvl1pPr>
              <a:defRPr sz="1200"/>
            </a:lvl1pPr>
          </a:lstStyle>
          <a:p>
            <a:pPr>
              <a:defRPr/>
            </a:pPr>
            <a:endParaRPr lang="en-US"/>
          </a:p>
        </p:txBody>
      </p:sp>
      <p:sp>
        <p:nvSpPr>
          <p:cNvPr id="27655"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7" tIns="46584" rIns="93167" bIns="46584" numCol="1" anchor="b" anchorCtr="0" compatLnSpc="1">
            <a:prstTxWarp prst="textNoShape">
              <a:avLst/>
            </a:prstTxWarp>
          </a:bodyPr>
          <a:lstStyle>
            <a:lvl1pPr algn="r">
              <a:defRPr sz="1200"/>
            </a:lvl1pPr>
          </a:lstStyle>
          <a:p>
            <a:pPr>
              <a:defRPr/>
            </a:pPr>
            <a:fld id="{4A6013E9-E394-4E7F-9C7F-A457225822E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endParaRPr lang="en-US" smtClean="0"/>
          </a:p>
        </p:txBody>
      </p:sp>
      <p:sp>
        <p:nvSpPr>
          <p:cNvPr id="41988" name="Slide Number Placeholder 3"/>
          <p:cNvSpPr>
            <a:spLocks noGrp="1"/>
          </p:cNvSpPr>
          <p:nvPr>
            <p:ph type="sldNum" sz="quarter" idx="5"/>
          </p:nvPr>
        </p:nvSpPr>
        <p:spPr>
          <a:noFill/>
        </p:spPr>
        <p:txBody>
          <a:bodyPr/>
          <a:lstStyle/>
          <a:p>
            <a:fld id="{3D79845F-F883-4D35-86A7-93FD2AF56AC7}" type="slidenum">
              <a:rPr lang="en-US" smtClean="0"/>
              <a:pPr/>
              <a:t>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2" descr="logo"/>
          <p:cNvPicPr>
            <a:picLocks noChangeAspect="1" noChangeArrowheads="1"/>
          </p:cNvPicPr>
          <p:nvPr userDrawn="1"/>
        </p:nvPicPr>
        <p:blipFill>
          <a:blip r:embed="rId2" cstate="print"/>
          <a:srcRect/>
          <a:stretch>
            <a:fillRect/>
          </a:stretch>
        </p:blipFill>
        <p:spPr bwMode="auto">
          <a:xfrm>
            <a:off x="228600" y="304800"/>
            <a:ext cx="1295400" cy="519113"/>
          </a:xfrm>
          <a:prstGeom prst="rect">
            <a:avLst/>
          </a:prstGeom>
          <a:noFill/>
          <a:ln w="9525">
            <a:noFill/>
            <a:miter lim="800000"/>
            <a:headEnd/>
            <a:tailEnd/>
          </a:ln>
        </p:spPr>
      </p:pic>
      <p:sp>
        <p:nvSpPr>
          <p:cNvPr id="5" name="Line 14"/>
          <p:cNvSpPr>
            <a:spLocks noChangeShapeType="1"/>
          </p:cNvSpPr>
          <p:nvPr userDrawn="1"/>
        </p:nvSpPr>
        <p:spPr bwMode="auto">
          <a:xfrm>
            <a:off x="0" y="1143000"/>
            <a:ext cx="9144000" cy="0"/>
          </a:xfrm>
          <a:prstGeom prst="line">
            <a:avLst/>
          </a:prstGeom>
          <a:noFill/>
          <a:ln w="57150">
            <a:solidFill>
              <a:schemeClr val="hlink"/>
            </a:solidFill>
            <a:round/>
            <a:headEnd/>
            <a:tailEnd/>
          </a:ln>
          <a:effectLst/>
        </p:spPr>
        <p:txBody>
          <a:bodyPr/>
          <a:lstStyle/>
          <a:p>
            <a:pPr>
              <a:defRPr/>
            </a:pPr>
            <a:endParaRPr lang="en-US"/>
          </a:p>
        </p:txBody>
      </p:sp>
      <p:sp>
        <p:nvSpPr>
          <p:cNvPr id="43010" name="Rectangle 2"/>
          <p:cNvSpPr>
            <a:spLocks noGrp="1" noChangeArrowheads="1"/>
          </p:cNvSpPr>
          <p:nvPr>
            <p:ph type="subTitle" idx="1"/>
          </p:nvPr>
        </p:nvSpPr>
        <p:spPr>
          <a:xfrm>
            <a:off x="2343150" y="3581400"/>
            <a:ext cx="6343650" cy="1143000"/>
          </a:xfrm>
        </p:spPr>
        <p:txBody>
          <a:bodyPr/>
          <a:lstStyle>
            <a:lvl1pPr marL="0" indent="0">
              <a:buFontTx/>
              <a:buNone/>
              <a:defRPr b="0">
                <a:solidFill>
                  <a:schemeClr val="tx1"/>
                </a:solidFill>
                <a:latin typeface="Arial Black" pitchFamily="34" charset="0"/>
              </a:defRPr>
            </a:lvl1pPr>
          </a:lstStyle>
          <a:p>
            <a:r>
              <a:rPr lang="en-US"/>
              <a:t>Click to edit Master subtitle style</a:t>
            </a:r>
          </a:p>
        </p:txBody>
      </p:sp>
      <p:sp>
        <p:nvSpPr>
          <p:cNvPr id="43015" name="Rectangle 7"/>
          <p:cNvSpPr>
            <a:spLocks noGrp="1" noChangeArrowheads="1"/>
          </p:cNvSpPr>
          <p:nvPr>
            <p:ph type="ctrTitle"/>
          </p:nvPr>
        </p:nvSpPr>
        <p:spPr>
          <a:xfrm>
            <a:off x="2333625" y="1905000"/>
            <a:ext cx="6477000" cy="1241425"/>
          </a:xfrm>
        </p:spPr>
        <p:txBody>
          <a:bodyPr/>
          <a:lstStyle>
            <a:lvl1pPr>
              <a:defRPr sz="2800">
                <a:solidFill>
                  <a:schemeClr val="tx1"/>
                </a:solidFill>
              </a:defRPr>
            </a:lvl1pPr>
          </a:lstStyle>
          <a:p>
            <a:r>
              <a:rPr lang="en-US"/>
              <a:t>Click to edit Master title style</a:t>
            </a:r>
          </a:p>
        </p:txBody>
      </p:sp>
      <p:sp>
        <p:nvSpPr>
          <p:cNvPr id="6" name="Rectangle 10"/>
          <p:cNvSpPr>
            <a:spLocks noGrp="1" noChangeArrowheads="1"/>
          </p:cNvSpPr>
          <p:nvPr>
            <p:ph type="dt" sz="half" idx="10"/>
          </p:nvPr>
        </p:nvSpPr>
        <p:spPr>
          <a:xfrm>
            <a:off x="2333625" y="5467350"/>
            <a:ext cx="6276975" cy="476250"/>
          </a:xfrm>
        </p:spPr>
        <p:txBody>
          <a:bodyPr/>
          <a:lstStyle>
            <a:lvl1pPr>
              <a:defRPr sz="1800" b="1">
                <a:solidFill>
                  <a:schemeClr val="tx1"/>
                </a:solidFill>
              </a:defRPr>
            </a:lvl1pPr>
          </a:lstStyle>
          <a:p>
            <a:pPr>
              <a:defRPr/>
            </a:pPr>
            <a:r>
              <a:rPr lang="en-US" smtClean="0"/>
              <a:t>May 6, 2010</a:t>
            </a:r>
            <a:endParaRPr lang="en-US"/>
          </a:p>
        </p:txBody>
      </p:sp>
      <p:sp>
        <p:nvSpPr>
          <p:cNvPr id="7" name="Rectangle 15"/>
          <p:cNvSpPr>
            <a:spLocks noGrp="1" noChangeArrowheads="1"/>
          </p:cNvSpPr>
          <p:nvPr>
            <p:ph type="ftr" sz="quarter" idx="11"/>
          </p:nvPr>
        </p:nvSpPr>
        <p:spPr>
          <a:xfrm>
            <a:off x="2333625" y="5067300"/>
            <a:ext cx="6276975" cy="419100"/>
          </a:xfrm>
        </p:spPr>
        <p:txBody>
          <a:bodyPr/>
          <a:lstStyle>
            <a:lvl1pPr algn="l">
              <a:defRPr sz="1800" b="1">
                <a:solidFill>
                  <a:schemeClr val="tx1"/>
                </a:solidFill>
              </a:defRPr>
            </a:lvl1pPr>
          </a:lstStyle>
          <a:p>
            <a:pPr>
              <a:defRPr/>
            </a:pPr>
            <a:r>
              <a:rPr lang="en-US" smtClean="0"/>
              <a:t>TAC</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55428860-B50E-4118-90EB-52159B4FDF09}"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TAC</a:t>
            </a:r>
            <a:endParaRPr lang="en-US"/>
          </a:p>
        </p:txBody>
      </p:sp>
      <p:sp>
        <p:nvSpPr>
          <p:cNvPr id="6" name="Rectangle 4"/>
          <p:cNvSpPr>
            <a:spLocks noGrp="1" noChangeArrowheads="1"/>
          </p:cNvSpPr>
          <p:nvPr>
            <p:ph type="dt" sz="half" idx="12"/>
          </p:nvPr>
        </p:nvSpPr>
        <p:spPr>
          <a:ln/>
        </p:spPr>
        <p:txBody>
          <a:bodyPr/>
          <a:lstStyle>
            <a:lvl1pPr>
              <a:defRPr/>
            </a:lvl1pPr>
          </a:lstStyle>
          <a:p>
            <a:pPr>
              <a:defRPr/>
            </a:pPr>
            <a:r>
              <a:rPr lang="en-US" smtClean="0"/>
              <a:t>May 6, 2010</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7319F7C8-F474-4D9F-B774-78D8EFA5F6D6}"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TAC</a:t>
            </a:r>
            <a:endParaRPr lang="en-US"/>
          </a:p>
        </p:txBody>
      </p:sp>
      <p:sp>
        <p:nvSpPr>
          <p:cNvPr id="6" name="Rectangle 4"/>
          <p:cNvSpPr>
            <a:spLocks noGrp="1" noChangeArrowheads="1"/>
          </p:cNvSpPr>
          <p:nvPr>
            <p:ph type="dt" sz="half" idx="12"/>
          </p:nvPr>
        </p:nvSpPr>
        <p:spPr>
          <a:ln/>
        </p:spPr>
        <p:txBody>
          <a:bodyPr/>
          <a:lstStyle>
            <a:lvl1pPr>
              <a:defRPr/>
            </a:lvl1pPr>
          </a:lstStyle>
          <a:p>
            <a:pPr>
              <a:defRPr/>
            </a:pPr>
            <a:r>
              <a:rPr lang="en-US" smtClean="0"/>
              <a:t>May 6, 2010</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8680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66800"/>
            <a:ext cx="8229600" cy="4724400"/>
          </a:xfrm>
        </p:spPr>
        <p:txBody>
          <a:bodyPr/>
          <a:lstStyle/>
          <a:p>
            <a:endParaRPr lang="en-US"/>
          </a:p>
        </p:txBody>
      </p:sp>
      <p:sp>
        <p:nvSpPr>
          <p:cNvPr id="4" name="Slide Number Placeholder 3"/>
          <p:cNvSpPr>
            <a:spLocks noGrp="1"/>
          </p:cNvSpPr>
          <p:nvPr>
            <p:ph type="sldNum" sz="quarter" idx="10"/>
          </p:nvPr>
        </p:nvSpPr>
        <p:spPr>
          <a:xfrm>
            <a:off x="6553200" y="6245225"/>
            <a:ext cx="2133600" cy="476250"/>
          </a:xfrm>
        </p:spPr>
        <p:txBody>
          <a:bodyPr/>
          <a:lstStyle>
            <a:lvl1pPr>
              <a:defRPr/>
            </a:lvl1pPr>
          </a:lstStyle>
          <a:p>
            <a:fld id="{03B86939-CB16-4E01-BA81-05EC2258AF13}" type="slidenum">
              <a:rPr lang="en-US"/>
              <a:pPr/>
              <a:t>‹#›</a:t>
            </a:fld>
            <a:endParaRPr lang="en-US"/>
          </a:p>
        </p:txBody>
      </p:sp>
      <p:sp>
        <p:nvSpPr>
          <p:cNvPr id="5" name="Footer Placeholder 4"/>
          <p:cNvSpPr>
            <a:spLocks noGrp="1"/>
          </p:cNvSpPr>
          <p:nvPr>
            <p:ph type="ftr" sz="quarter" idx="11"/>
          </p:nvPr>
        </p:nvSpPr>
        <p:spPr>
          <a:xfrm>
            <a:off x="4724400" y="6477000"/>
            <a:ext cx="4038600" cy="381000"/>
          </a:xfrm>
        </p:spPr>
        <p:txBody>
          <a:bodyPr/>
          <a:lstStyle>
            <a:lvl1pPr>
              <a:defRPr/>
            </a:lvl1pPr>
          </a:lstStyle>
          <a:p>
            <a:r>
              <a:rPr lang="en-US" smtClean="0"/>
              <a:t>TAC</a:t>
            </a:r>
            <a:endParaRPr lang="en-US"/>
          </a:p>
        </p:txBody>
      </p:sp>
      <p:sp>
        <p:nvSpPr>
          <p:cNvPr id="6" name="Date Placeholder 5"/>
          <p:cNvSpPr>
            <a:spLocks noGrp="1"/>
          </p:cNvSpPr>
          <p:nvPr>
            <p:ph type="dt" sz="half" idx="12"/>
          </p:nvPr>
        </p:nvSpPr>
        <p:spPr>
          <a:xfrm>
            <a:off x="1143000" y="6457950"/>
            <a:ext cx="2133600" cy="476250"/>
          </a:xfrm>
        </p:spPr>
        <p:txBody>
          <a:bodyPr/>
          <a:lstStyle>
            <a:lvl1pPr>
              <a:defRPr/>
            </a:lvl1pPr>
          </a:lstStyle>
          <a:p>
            <a:r>
              <a:rPr lang="en-US" smtClean="0"/>
              <a:t>May 6, 2010</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CE3E5E82-5922-4EA6-AABB-1D781EF7B12F}"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TAC</a:t>
            </a:r>
            <a:endParaRPr lang="en-US"/>
          </a:p>
        </p:txBody>
      </p:sp>
      <p:sp>
        <p:nvSpPr>
          <p:cNvPr id="6" name="Rectangle 4"/>
          <p:cNvSpPr>
            <a:spLocks noGrp="1" noChangeArrowheads="1"/>
          </p:cNvSpPr>
          <p:nvPr>
            <p:ph type="dt" sz="half" idx="12"/>
          </p:nvPr>
        </p:nvSpPr>
        <p:spPr>
          <a:ln/>
        </p:spPr>
        <p:txBody>
          <a:bodyPr/>
          <a:lstStyle>
            <a:lvl1pPr>
              <a:defRPr/>
            </a:lvl1pPr>
          </a:lstStyle>
          <a:p>
            <a:pPr>
              <a:defRPr/>
            </a:pPr>
            <a:r>
              <a:rPr lang="en-US" smtClean="0"/>
              <a:t>May 6, 2010</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0C52040D-94D7-437F-ACDA-D08FA91AD6C7}"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TAC</a:t>
            </a:r>
            <a:endParaRPr lang="en-US"/>
          </a:p>
        </p:txBody>
      </p:sp>
      <p:sp>
        <p:nvSpPr>
          <p:cNvPr id="6" name="Rectangle 4"/>
          <p:cNvSpPr>
            <a:spLocks noGrp="1" noChangeArrowheads="1"/>
          </p:cNvSpPr>
          <p:nvPr>
            <p:ph type="dt" sz="half" idx="12"/>
          </p:nvPr>
        </p:nvSpPr>
        <p:spPr>
          <a:ln/>
        </p:spPr>
        <p:txBody>
          <a:bodyPr/>
          <a:lstStyle>
            <a:lvl1pPr>
              <a:defRPr/>
            </a:lvl1pPr>
          </a:lstStyle>
          <a:p>
            <a:pPr>
              <a:defRPr/>
            </a:pPr>
            <a:r>
              <a:rPr lang="en-US" smtClean="0"/>
              <a:t>May 6, 2010</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E8D1BD3D-F326-4AD4-8B78-24ABDC269C0B}"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TAC</a:t>
            </a:r>
            <a:endParaRPr lang="en-US"/>
          </a:p>
        </p:txBody>
      </p:sp>
      <p:sp>
        <p:nvSpPr>
          <p:cNvPr id="7" name="Rectangle 4"/>
          <p:cNvSpPr>
            <a:spLocks noGrp="1" noChangeArrowheads="1"/>
          </p:cNvSpPr>
          <p:nvPr>
            <p:ph type="dt" sz="half" idx="12"/>
          </p:nvPr>
        </p:nvSpPr>
        <p:spPr>
          <a:ln/>
        </p:spPr>
        <p:txBody>
          <a:bodyPr/>
          <a:lstStyle>
            <a:lvl1pPr>
              <a:defRPr/>
            </a:lvl1pPr>
          </a:lstStyle>
          <a:p>
            <a:pPr>
              <a:defRPr/>
            </a:pPr>
            <a:r>
              <a:rPr lang="en-US" smtClean="0"/>
              <a:t>May 6, 2010</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EAC7B448-1194-456F-A329-4DCE4DBB2221}" type="slidenum">
              <a:rPr lang="en-US"/>
              <a:pPr>
                <a:defRPr/>
              </a:pPr>
              <a:t>‹#›</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smtClean="0"/>
              <a:t>TAC</a:t>
            </a:r>
            <a:endParaRPr lang="en-US"/>
          </a:p>
        </p:txBody>
      </p:sp>
      <p:sp>
        <p:nvSpPr>
          <p:cNvPr id="9" name="Rectangle 4"/>
          <p:cNvSpPr>
            <a:spLocks noGrp="1" noChangeArrowheads="1"/>
          </p:cNvSpPr>
          <p:nvPr>
            <p:ph type="dt" sz="half" idx="12"/>
          </p:nvPr>
        </p:nvSpPr>
        <p:spPr>
          <a:ln/>
        </p:spPr>
        <p:txBody>
          <a:bodyPr/>
          <a:lstStyle>
            <a:lvl1pPr>
              <a:defRPr/>
            </a:lvl1pPr>
          </a:lstStyle>
          <a:p>
            <a:pPr>
              <a:defRPr/>
            </a:pPr>
            <a:r>
              <a:rPr lang="en-US" smtClean="0"/>
              <a:t>May 6, 2010</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C7928D36-4DF9-46F6-81D0-E522A71A03DD}" type="slidenum">
              <a:rPr lang="en-US"/>
              <a:pPr>
                <a:defRPr/>
              </a:pPr>
              <a:t>‹#›</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smtClean="0"/>
              <a:t>TAC</a:t>
            </a:r>
            <a:endParaRPr lang="en-US"/>
          </a:p>
        </p:txBody>
      </p:sp>
      <p:sp>
        <p:nvSpPr>
          <p:cNvPr id="5" name="Rectangle 4"/>
          <p:cNvSpPr>
            <a:spLocks noGrp="1" noChangeArrowheads="1"/>
          </p:cNvSpPr>
          <p:nvPr>
            <p:ph type="dt" sz="half" idx="12"/>
          </p:nvPr>
        </p:nvSpPr>
        <p:spPr>
          <a:ln/>
        </p:spPr>
        <p:txBody>
          <a:bodyPr/>
          <a:lstStyle>
            <a:lvl1pPr>
              <a:defRPr/>
            </a:lvl1pPr>
          </a:lstStyle>
          <a:p>
            <a:pPr>
              <a:defRPr/>
            </a:pPr>
            <a:r>
              <a:rPr lang="en-US" smtClean="0"/>
              <a:t>May 6, 2010</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BC70C41B-3BF9-46F5-90CC-3AB1F74397A4}" type="slidenum">
              <a:rPr lang="en-US"/>
              <a:pPr>
                <a:defRPr/>
              </a:pPr>
              <a:t>‹#›</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smtClean="0"/>
              <a:t>TAC</a:t>
            </a:r>
            <a:endParaRPr lang="en-US"/>
          </a:p>
        </p:txBody>
      </p:sp>
      <p:sp>
        <p:nvSpPr>
          <p:cNvPr id="4" name="Rectangle 4"/>
          <p:cNvSpPr>
            <a:spLocks noGrp="1" noChangeArrowheads="1"/>
          </p:cNvSpPr>
          <p:nvPr>
            <p:ph type="dt" sz="half" idx="12"/>
          </p:nvPr>
        </p:nvSpPr>
        <p:spPr>
          <a:ln/>
        </p:spPr>
        <p:txBody>
          <a:bodyPr/>
          <a:lstStyle>
            <a:lvl1pPr>
              <a:defRPr/>
            </a:lvl1pPr>
          </a:lstStyle>
          <a:p>
            <a:pPr>
              <a:defRPr/>
            </a:pPr>
            <a:r>
              <a:rPr lang="en-US" smtClean="0"/>
              <a:t>May 6, 2010</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3F8FBB41-FA50-4608-9486-F28418F98277}"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TAC</a:t>
            </a:r>
            <a:endParaRPr lang="en-US"/>
          </a:p>
        </p:txBody>
      </p:sp>
      <p:sp>
        <p:nvSpPr>
          <p:cNvPr id="7" name="Rectangle 4"/>
          <p:cNvSpPr>
            <a:spLocks noGrp="1" noChangeArrowheads="1"/>
          </p:cNvSpPr>
          <p:nvPr>
            <p:ph type="dt" sz="half" idx="12"/>
          </p:nvPr>
        </p:nvSpPr>
        <p:spPr>
          <a:ln/>
        </p:spPr>
        <p:txBody>
          <a:bodyPr/>
          <a:lstStyle>
            <a:lvl1pPr>
              <a:defRPr/>
            </a:lvl1pPr>
          </a:lstStyle>
          <a:p>
            <a:pPr>
              <a:defRPr/>
            </a:pPr>
            <a:r>
              <a:rPr lang="en-US" smtClean="0"/>
              <a:t>May 6, 2010</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25D40FD1-73B6-47F0-8E8D-243B1C822013}"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TAC</a:t>
            </a:r>
            <a:endParaRPr lang="en-US"/>
          </a:p>
        </p:txBody>
      </p:sp>
      <p:sp>
        <p:nvSpPr>
          <p:cNvPr id="7" name="Rectangle 4"/>
          <p:cNvSpPr>
            <a:spLocks noGrp="1" noChangeArrowheads="1"/>
          </p:cNvSpPr>
          <p:nvPr>
            <p:ph type="dt" sz="half" idx="12"/>
          </p:nvPr>
        </p:nvSpPr>
        <p:spPr>
          <a:ln/>
        </p:spPr>
        <p:txBody>
          <a:bodyPr/>
          <a:lstStyle>
            <a:lvl1pPr>
              <a:defRPr/>
            </a:lvl1pPr>
          </a:lstStyle>
          <a:p>
            <a:pPr>
              <a:defRPr/>
            </a:pPr>
            <a:r>
              <a:rPr lang="en-US" smtClean="0"/>
              <a:t>May 6, 2010</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0668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5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44EFDEFB-6BE6-4DF0-926D-07DBD4CC02FC}" type="slidenum">
              <a:rPr lang="en-US"/>
              <a:pPr>
                <a:defRPr/>
              </a:pPr>
              <a:t>‹#›</a:t>
            </a:fld>
            <a:endParaRPr lang="en-US"/>
          </a:p>
        </p:txBody>
      </p:sp>
      <p:sp>
        <p:nvSpPr>
          <p:cNvPr id="23559" name="Rectangle 7"/>
          <p:cNvSpPr>
            <a:spLocks noChangeArrowheads="1"/>
          </p:cNvSpPr>
          <p:nvPr userDrawn="1"/>
        </p:nvSpPr>
        <p:spPr bwMode="auto">
          <a:xfrm>
            <a:off x="0" y="6235700"/>
            <a:ext cx="9144000" cy="622300"/>
          </a:xfrm>
          <a:prstGeom prst="rect">
            <a:avLst/>
          </a:prstGeom>
          <a:solidFill>
            <a:srgbClr val="ECECE2"/>
          </a:solidFill>
          <a:ln w="9525">
            <a:noFill/>
            <a:miter lim="800000"/>
            <a:headEnd/>
            <a:tailEnd/>
          </a:ln>
          <a:effectLst/>
        </p:spPr>
        <p:txBody>
          <a:bodyPr wrap="none" anchor="ctr"/>
          <a:lstStyle/>
          <a:p>
            <a:pPr>
              <a:defRPr/>
            </a:pPr>
            <a:endParaRPr lang="en-US"/>
          </a:p>
        </p:txBody>
      </p:sp>
      <p:pic>
        <p:nvPicPr>
          <p:cNvPr id="1029" name="Picture 8" descr="logo_C"/>
          <p:cNvPicPr>
            <a:picLocks noChangeAspect="1" noChangeArrowheads="1"/>
          </p:cNvPicPr>
          <p:nvPr userDrawn="1"/>
        </p:nvPicPr>
        <p:blipFill>
          <a:blip r:embed="rId14" cstate="print"/>
          <a:srcRect/>
          <a:stretch>
            <a:fillRect/>
          </a:stretch>
        </p:blipFill>
        <p:spPr bwMode="auto">
          <a:xfrm>
            <a:off x="63500" y="6289675"/>
            <a:ext cx="854075" cy="479425"/>
          </a:xfrm>
          <a:prstGeom prst="rect">
            <a:avLst/>
          </a:prstGeom>
          <a:noFill/>
          <a:ln w="9525">
            <a:noFill/>
            <a:miter lim="800000"/>
            <a:headEnd/>
            <a:tailEnd/>
          </a:ln>
        </p:spPr>
      </p:pic>
      <p:sp>
        <p:nvSpPr>
          <p:cNvPr id="1030" name="Rectangle 2"/>
          <p:cNvSpPr>
            <a:spLocks noGrp="1" noChangeArrowheads="1"/>
          </p:cNvSpPr>
          <p:nvPr>
            <p:ph type="title"/>
          </p:nvPr>
        </p:nvSpPr>
        <p:spPr bwMode="auto">
          <a:xfrm>
            <a:off x="152400" y="0"/>
            <a:ext cx="8686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3557" name="Rectangle 5"/>
          <p:cNvSpPr>
            <a:spLocks noGrp="1" noChangeArrowheads="1"/>
          </p:cNvSpPr>
          <p:nvPr>
            <p:ph type="ftr" sz="quarter" idx="3"/>
          </p:nvPr>
        </p:nvSpPr>
        <p:spPr bwMode="auto">
          <a:xfrm>
            <a:off x="6248400" y="6457950"/>
            <a:ext cx="2514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r>
              <a:rPr lang="en-US" smtClean="0"/>
              <a:t>TAC</a:t>
            </a:r>
            <a:endParaRPr lang="en-US"/>
          </a:p>
        </p:txBody>
      </p:sp>
      <p:sp>
        <p:nvSpPr>
          <p:cNvPr id="23563" name="Line 11"/>
          <p:cNvSpPr>
            <a:spLocks noChangeShapeType="1"/>
          </p:cNvSpPr>
          <p:nvPr userDrawn="1"/>
        </p:nvSpPr>
        <p:spPr bwMode="auto">
          <a:xfrm>
            <a:off x="1069975" y="6457950"/>
            <a:ext cx="0" cy="219075"/>
          </a:xfrm>
          <a:prstGeom prst="line">
            <a:avLst/>
          </a:prstGeom>
          <a:noFill/>
          <a:ln w="9525">
            <a:solidFill>
              <a:schemeClr val="tx1"/>
            </a:solidFill>
            <a:round/>
            <a:headEnd/>
            <a:tailEnd/>
          </a:ln>
          <a:effectLst/>
        </p:spPr>
        <p:txBody>
          <a:bodyPr/>
          <a:lstStyle/>
          <a:p>
            <a:pPr>
              <a:defRPr/>
            </a:pPr>
            <a:endParaRPr lang="en-US"/>
          </a:p>
        </p:txBody>
      </p:sp>
      <p:sp>
        <p:nvSpPr>
          <p:cNvPr id="23556" name="Rectangle 4"/>
          <p:cNvSpPr>
            <a:spLocks noGrp="1" noChangeArrowheads="1"/>
          </p:cNvSpPr>
          <p:nvPr>
            <p:ph type="dt" sz="half" idx="2"/>
          </p:nvPr>
        </p:nvSpPr>
        <p:spPr bwMode="auto">
          <a:xfrm>
            <a:off x="1143000" y="64579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smtClean="0"/>
              <a:t>May 6, 2010</a:t>
            </a:r>
            <a:endParaRPr lang="en-US"/>
          </a:p>
        </p:txBody>
      </p:sp>
      <p:sp>
        <p:nvSpPr>
          <p:cNvPr id="23564" name="Line 12"/>
          <p:cNvSpPr>
            <a:spLocks noChangeShapeType="1"/>
          </p:cNvSpPr>
          <p:nvPr userDrawn="1"/>
        </p:nvSpPr>
        <p:spPr bwMode="auto">
          <a:xfrm>
            <a:off x="0" y="673100"/>
            <a:ext cx="9144000" cy="0"/>
          </a:xfrm>
          <a:prstGeom prst="line">
            <a:avLst/>
          </a:prstGeom>
          <a:noFill/>
          <a:ln w="57150">
            <a:solidFill>
              <a:schemeClr val="hlink"/>
            </a:solidFill>
            <a:round/>
            <a:headEnd/>
            <a:tailEnd/>
          </a:ln>
          <a:effectLst/>
        </p:spPr>
        <p:txBody>
          <a:bodyPr/>
          <a:lstStyle/>
          <a:p>
            <a:pPr>
              <a:defRPr/>
            </a:pPr>
            <a:endParaRPr lang="en-US"/>
          </a:p>
        </p:txBody>
      </p:sp>
      <p:sp>
        <p:nvSpPr>
          <p:cNvPr id="23565" name="Rectangle 13"/>
          <p:cNvSpPr>
            <a:spLocks noChangeArrowheads="1"/>
          </p:cNvSpPr>
          <p:nvPr/>
        </p:nvSpPr>
        <p:spPr bwMode="auto">
          <a:xfrm>
            <a:off x="3429000" y="6477000"/>
            <a:ext cx="2514600" cy="457200"/>
          </a:xfrm>
          <a:prstGeom prst="rect">
            <a:avLst/>
          </a:prstGeom>
          <a:noFill/>
          <a:ln w="9525">
            <a:noFill/>
            <a:miter lim="800000"/>
            <a:headEnd/>
            <a:tailEnd/>
          </a:ln>
          <a:effectLst/>
        </p:spPr>
        <p:txBody>
          <a:bodyPr/>
          <a:lstStyle/>
          <a:p>
            <a:pPr algn="ctr">
              <a:defRPr/>
            </a:pPr>
            <a:fld id="{73EA26FA-99D6-4BFF-B476-4AAEE6679FAF}" type="slidenum">
              <a:rPr lang="en-US" sz="1200"/>
              <a:pPr algn="ctr">
                <a:defRPr/>
              </a:pPr>
              <a:t>‹#›</a:t>
            </a:fld>
            <a:endParaRPr lang="en-US" sz="1200"/>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62" r:id="rId12"/>
  </p:sldLayoutIdLst>
  <p:hf sldNum="0" hdr="0"/>
  <p:txStyles>
    <p:titleStyle>
      <a:lvl1pPr algn="l" rtl="0" eaLnBrk="0" fontAlgn="base" hangingPunct="0">
        <a:spcBef>
          <a:spcPct val="0"/>
        </a:spcBef>
        <a:spcAft>
          <a:spcPct val="0"/>
        </a:spcAft>
        <a:defRPr sz="2000">
          <a:solidFill>
            <a:schemeClr val="tx1"/>
          </a:solidFill>
          <a:latin typeface="+mj-lt"/>
          <a:ea typeface="+mj-ea"/>
          <a:cs typeface="+mj-cs"/>
        </a:defRPr>
      </a:lvl1pPr>
      <a:lvl2pPr algn="l" rtl="0" eaLnBrk="0" fontAlgn="base" hangingPunct="0">
        <a:spcBef>
          <a:spcPct val="0"/>
        </a:spcBef>
        <a:spcAft>
          <a:spcPct val="0"/>
        </a:spcAft>
        <a:defRPr sz="2000">
          <a:solidFill>
            <a:schemeClr val="tx1"/>
          </a:solidFill>
          <a:latin typeface="Arial Black" pitchFamily="34" charset="0"/>
        </a:defRPr>
      </a:lvl2pPr>
      <a:lvl3pPr algn="l" rtl="0" eaLnBrk="0" fontAlgn="base" hangingPunct="0">
        <a:spcBef>
          <a:spcPct val="0"/>
        </a:spcBef>
        <a:spcAft>
          <a:spcPct val="0"/>
        </a:spcAft>
        <a:defRPr sz="2000">
          <a:solidFill>
            <a:schemeClr val="tx1"/>
          </a:solidFill>
          <a:latin typeface="Arial Black" pitchFamily="34" charset="0"/>
        </a:defRPr>
      </a:lvl3pPr>
      <a:lvl4pPr algn="l" rtl="0" eaLnBrk="0" fontAlgn="base" hangingPunct="0">
        <a:spcBef>
          <a:spcPct val="0"/>
        </a:spcBef>
        <a:spcAft>
          <a:spcPct val="0"/>
        </a:spcAft>
        <a:defRPr sz="2000">
          <a:solidFill>
            <a:schemeClr val="tx1"/>
          </a:solidFill>
          <a:latin typeface="Arial Black" pitchFamily="34" charset="0"/>
        </a:defRPr>
      </a:lvl4pPr>
      <a:lvl5pPr algn="l" rtl="0" eaLnBrk="0" fontAlgn="base" hangingPunct="0">
        <a:spcBef>
          <a:spcPct val="0"/>
        </a:spcBef>
        <a:spcAft>
          <a:spcPct val="0"/>
        </a:spcAft>
        <a:defRPr sz="2000">
          <a:solidFill>
            <a:schemeClr val="tx1"/>
          </a:solidFill>
          <a:latin typeface="Arial Black" pitchFamily="34" charset="0"/>
        </a:defRPr>
      </a:lvl5pPr>
      <a:lvl6pPr marL="457200" algn="l" rtl="0" fontAlgn="base">
        <a:spcBef>
          <a:spcPct val="0"/>
        </a:spcBef>
        <a:spcAft>
          <a:spcPct val="0"/>
        </a:spcAft>
        <a:defRPr sz="2000">
          <a:solidFill>
            <a:schemeClr val="bg1"/>
          </a:solidFill>
          <a:latin typeface="Arial Black" pitchFamily="34" charset="0"/>
        </a:defRPr>
      </a:lvl6pPr>
      <a:lvl7pPr marL="914400" algn="l" rtl="0" fontAlgn="base">
        <a:spcBef>
          <a:spcPct val="0"/>
        </a:spcBef>
        <a:spcAft>
          <a:spcPct val="0"/>
        </a:spcAft>
        <a:defRPr sz="2000">
          <a:solidFill>
            <a:schemeClr val="bg1"/>
          </a:solidFill>
          <a:latin typeface="Arial Black" pitchFamily="34" charset="0"/>
        </a:defRPr>
      </a:lvl7pPr>
      <a:lvl8pPr marL="1371600" algn="l" rtl="0" fontAlgn="base">
        <a:spcBef>
          <a:spcPct val="0"/>
        </a:spcBef>
        <a:spcAft>
          <a:spcPct val="0"/>
        </a:spcAft>
        <a:defRPr sz="2000">
          <a:solidFill>
            <a:schemeClr val="bg1"/>
          </a:solidFill>
          <a:latin typeface="Arial Black" pitchFamily="34" charset="0"/>
        </a:defRPr>
      </a:lvl8pPr>
      <a:lvl9pPr marL="1828800" algn="l" rtl="0" fontAlgn="base">
        <a:spcBef>
          <a:spcPct val="0"/>
        </a:spcBef>
        <a:spcAft>
          <a:spcPct val="0"/>
        </a:spcAft>
        <a:defRPr sz="2000">
          <a:solidFill>
            <a:schemeClr val="bg1"/>
          </a:solidFill>
          <a:latin typeface="Arial Black" pitchFamily="34" charset="0"/>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8"/>
          <p:cNvSpPr>
            <a:spLocks noGrp="1" noChangeArrowheads="1"/>
          </p:cNvSpPr>
          <p:nvPr>
            <p:ph type="ctrTitle"/>
          </p:nvPr>
        </p:nvSpPr>
        <p:spPr>
          <a:xfrm>
            <a:off x="457200" y="2038350"/>
            <a:ext cx="8153400" cy="1238250"/>
          </a:xfrm>
        </p:spPr>
        <p:txBody>
          <a:bodyPr/>
          <a:lstStyle/>
          <a:p>
            <a:pPr algn="ctr" eaLnBrk="1" hangingPunct="1"/>
            <a:r>
              <a:rPr lang="en-US" dirty="0" smtClean="0"/>
              <a:t>Nodal Protocol Section 7.5.2: CRR Sizing</a:t>
            </a:r>
            <a:endParaRPr lang="en-US" sz="2400" dirty="0" smtClean="0"/>
          </a:p>
        </p:txBody>
      </p:sp>
      <p:sp>
        <p:nvSpPr>
          <p:cNvPr id="7171" name="Rectangle 20"/>
          <p:cNvSpPr>
            <a:spLocks noGrp="1" noChangeArrowheads="1"/>
          </p:cNvSpPr>
          <p:nvPr>
            <p:ph type="subTitle" idx="1"/>
          </p:nvPr>
        </p:nvSpPr>
        <p:spPr>
          <a:xfrm>
            <a:off x="304800" y="3657600"/>
            <a:ext cx="8382000" cy="1219200"/>
          </a:xfrm>
        </p:spPr>
        <p:txBody>
          <a:bodyPr/>
          <a:lstStyle/>
          <a:p>
            <a:pPr algn="ctr" eaLnBrk="1" hangingPunct="1"/>
            <a:r>
              <a:rPr lang="en-US" dirty="0" smtClean="0"/>
              <a:t>Betty Day</a:t>
            </a:r>
            <a:endParaRPr lang="en-US" dirty="0" smtClean="0"/>
          </a:p>
          <a:p>
            <a:pPr algn="ctr" eaLnBrk="1" hangingPunct="1"/>
            <a:endParaRPr lang="en-US" dirty="0" smtClean="0"/>
          </a:p>
          <a:p>
            <a:pPr algn="ctr" eaLnBrk="1" hangingPunct="1">
              <a:spcBef>
                <a:spcPct val="50000"/>
              </a:spcBef>
            </a:pPr>
            <a:endParaRPr lang="en-US" b="1" dirty="0" smtClean="0"/>
          </a:p>
          <a:p>
            <a:pPr algn="ctr" eaLnBrk="1" hangingPunct="1">
              <a:spcBef>
                <a:spcPct val="50000"/>
              </a:spcBef>
            </a:pPr>
            <a:endParaRPr lang="en-US" b="1" dirty="0" smtClean="0"/>
          </a:p>
          <a:p>
            <a:pPr algn="ctr" eaLnBrk="1" hangingPunct="1">
              <a:spcBef>
                <a:spcPct val="50000"/>
              </a:spcBef>
            </a:pPr>
            <a:endParaRPr lang="en-US" dirty="0" smtClean="0"/>
          </a:p>
        </p:txBody>
      </p:sp>
      <p:sp>
        <p:nvSpPr>
          <p:cNvPr id="8" name="Date Placeholder 7"/>
          <p:cNvSpPr>
            <a:spLocks noGrp="1"/>
          </p:cNvSpPr>
          <p:nvPr>
            <p:ph type="dt" sz="half" idx="10"/>
          </p:nvPr>
        </p:nvSpPr>
        <p:spPr/>
        <p:txBody>
          <a:bodyPr/>
          <a:lstStyle/>
          <a:p>
            <a:pPr>
              <a:defRPr/>
            </a:pPr>
            <a:r>
              <a:rPr lang="en-US" smtClean="0"/>
              <a:t>May 6, 2010</a:t>
            </a:r>
            <a:endParaRPr lang="en-US" dirty="0"/>
          </a:p>
        </p:txBody>
      </p:sp>
      <p:sp>
        <p:nvSpPr>
          <p:cNvPr id="9" name="Footer Placeholder 8"/>
          <p:cNvSpPr>
            <a:spLocks noGrp="1"/>
          </p:cNvSpPr>
          <p:nvPr>
            <p:ph type="ftr" sz="quarter" idx="11"/>
          </p:nvPr>
        </p:nvSpPr>
        <p:spPr/>
        <p:txBody>
          <a:bodyPr/>
          <a:lstStyle/>
          <a:p>
            <a:pPr>
              <a:defRPr/>
            </a:pPr>
            <a:r>
              <a:rPr lang="en-US" smtClean="0"/>
              <a:t>TAC</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p:cNvSpPr>
            <a:spLocks noGrp="1"/>
          </p:cNvSpPr>
          <p:nvPr>
            <p:ph type="ftr" sz="quarter" idx="11"/>
          </p:nvPr>
        </p:nvSpPr>
        <p:spPr/>
        <p:txBody>
          <a:bodyPr/>
          <a:lstStyle/>
          <a:p>
            <a:r>
              <a:rPr lang="en-US" smtClean="0"/>
              <a:t>TAC</a:t>
            </a:r>
            <a:endParaRPr lang="en-US"/>
          </a:p>
        </p:txBody>
      </p:sp>
      <p:sp>
        <p:nvSpPr>
          <p:cNvPr id="5" name="Date Placeholder 5"/>
          <p:cNvSpPr>
            <a:spLocks noGrp="1"/>
          </p:cNvSpPr>
          <p:nvPr>
            <p:ph type="dt" sz="half" idx="12"/>
          </p:nvPr>
        </p:nvSpPr>
        <p:spPr/>
        <p:txBody>
          <a:bodyPr/>
          <a:lstStyle/>
          <a:p>
            <a:r>
              <a:rPr lang="en-US" smtClean="0"/>
              <a:t>May 6, 2010</a:t>
            </a:r>
            <a:endParaRPr lang="en-US"/>
          </a:p>
        </p:txBody>
      </p:sp>
      <p:sp>
        <p:nvSpPr>
          <p:cNvPr id="472066" name="Rectangle 2"/>
          <p:cNvSpPr>
            <a:spLocks noGrp="1" noChangeArrowheads="1"/>
          </p:cNvSpPr>
          <p:nvPr>
            <p:ph type="title"/>
          </p:nvPr>
        </p:nvSpPr>
        <p:spPr/>
        <p:txBody>
          <a:bodyPr/>
          <a:lstStyle/>
          <a:p>
            <a:r>
              <a:rPr lang="en-US" sz="1800" dirty="0" smtClean="0"/>
              <a:t>CRR Sizing for TAC</a:t>
            </a:r>
            <a:endParaRPr lang="en-US" sz="1800" dirty="0"/>
          </a:p>
        </p:txBody>
      </p:sp>
      <p:sp>
        <p:nvSpPr>
          <p:cNvPr id="472067" name="Rectangle 3"/>
          <p:cNvSpPr>
            <a:spLocks noGrp="1" noChangeArrowheads="1"/>
          </p:cNvSpPr>
          <p:nvPr>
            <p:ph type="body" idx="1"/>
          </p:nvPr>
        </p:nvSpPr>
        <p:spPr>
          <a:xfrm>
            <a:off x="304800" y="838200"/>
            <a:ext cx="8534400" cy="5334000"/>
          </a:xfrm>
        </p:spPr>
        <p:txBody>
          <a:bodyPr/>
          <a:lstStyle/>
          <a:p>
            <a:endParaRPr lang="en-US" sz="1800" i="1" dirty="0" smtClean="0"/>
          </a:p>
          <a:p>
            <a:r>
              <a:rPr lang="en-US" sz="2400" i="1" dirty="0" smtClean="0"/>
              <a:t>7.5.2CRR Auction Offers and Bids</a:t>
            </a:r>
            <a:endParaRPr lang="en-US" sz="2400" dirty="0" smtClean="0"/>
          </a:p>
          <a:p>
            <a:pPr lvl="1"/>
            <a:r>
              <a:rPr lang="en-US" dirty="0" smtClean="0"/>
              <a:t>(2)  </a:t>
            </a:r>
            <a:r>
              <a:rPr lang="en-US" b="1" dirty="0" smtClean="0"/>
              <a:t>No later than six months </a:t>
            </a:r>
            <a:r>
              <a:rPr lang="en-US" dirty="0" smtClean="0"/>
              <a:t>prior to the Texas Nodal Market Implementation Date, ERCOT shall report to TAC about whether a limit on bid volume or a nominal transaction charge for each bid submitted would benefit the auction process.  Recommendations from TAC must be approved by the ERCOT Board and may be implemented without further revision to these Protocols</a:t>
            </a:r>
            <a:r>
              <a:rPr lang="en-US" sz="2400" dirty="0" smtClean="0"/>
              <a:t>.</a:t>
            </a:r>
          </a:p>
          <a:p>
            <a:pPr lvl="1">
              <a:buNone/>
            </a:pP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p:cNvSpPr>
            <a:spLocks noGrp="1"/>
          </p:cNvSpPr>
          <p:nvPr>
            <p:ph type="ftr" sz="quarter" idx="11"/>
          </p:nvPr>
        </p:nvSpPr>
        <p:spPr/>
        <p:txBody>
          <a:bodyPr/>
          <a:lstStyle/>
          <a:p>
            <a:r>
              <a:rPr lang="en-US" smtClean="0"/>
              <a:t>TAC</a:t>
            </a:r>
            <a:endParaRPr lang="en-US"/>
          </a:p>
        </p:txBody>
      </p:sp>
      <p:sp>
        <p:nvSpPr>
          <p:cNvPr id="5" name="Date Placeholder 5"/>
          <p:cNvSpPr>
            <a:spLocks noGrp="1"/>
          </p:cNvSpPr>
          <p:nvPr>
            <p:ph type="dt" sz="half" idx="12"/>
          </p:nvPr>
        </p:nvSpPr>
        <p:spPr/>
        <p:txBody>
          <a:bodyPr/>
          <a:lstStyle/>
          <a:p>
            <a:r>
              <a:rPr lang="en-US" smtClean="0"/>
              <a:t>May 6, 2010</a:t>
            </a:r>
            <a:endParaRPr lang="en-US"/>
          </a:p>
        </p:txBody>
      </p:sp>
      <p:sp>
        <p:nvSpPr>
          <p:cNvPr id="471042" name="Rectangle 2"/>
          <p:cNvSpPr>
            <a:spLocks noGrp="1" noChangeArrowheads="1"/>
          </p:cNvSpPr>
          <p:nvPr>
            <p:ph type="title"/>
          </p:nvPr>
        </p:nvSpPr>
        <p:spPr/>
        <p:txBody>
          <a:bodyPr/>
          <a:lstStyle/>
          <a:p>
            <a:r>
              <a:rPr lang="en-US" dirty="0" smtClean="0"/>
              <a:t>ERCOT Nodal CRR Market Limitation and Recommendation </a:t>
            </a:r>
            <a:endParaRPr lang="en-US" dirty="0"/>
          </a:p>
        </p:txBody>
      </p:sp>
      <p:sp>
        <p:nvSpPr>
          <p:cNvPr id="471043" name="Rectangle 3"/>
          <p:cNvSpPr>
            <a:spLocks noGrp="1" noChangeArrowheads="1"/>
          </p:cNvSpPr>
          <p:nvPr>
            <p:ph type="body" idx="1"/>
          </p:nvPr>
        </p:nvSpPr>
        <p:spPr>
          <a:xfrm>
            <a:off x="228600" y="914400"/>
            <a:ext cx="8686800" cy="5334000"/>
          </a:xfrm>
        </p:spPr>
        <p:txBody>
          <a:bodyPr/>
          <a:lstStyle/>
          <a:p>
            <a:pPr>
              <a:buNone/>
            </a:pPr>
            <a:r>
              <a:rPr lang="en-US" sz="1800" u="sng" dirty="0" smtClean="0"/>
              <a:t>CRR System Limitation:</a:t>
            </a:r>
          </a:p>
          <a:p>
            <a:r>
              <a:rPr lang="en-US" sz="1800" dirty="0" smtClean="0"/>
              <a:t>System </a:t>
            </a:r>
            <a:r>
              <a:rPr lang="en-US" sz="1800" dirty="0" smtClean="0"/>
              <a:t>limit = 200,000 in each auction</a:t>
            </a:r>
          </a:p>
          <a:p>
            <a:pPr lvl="1"/>
            <a:r>
              <a:rPr lang="en-US" sz="1800" dirty="0" smtClean="0"/>
              <a:t>Limit of first monthly and annual auctions = 200,000 minus NOIE allocations</a:t>
            </a:r>
          </a:p>
          <a:p>
            <a:pPr lvl="1"/>
            <a:r>
              <a:rPr lang="en-US" sz="1800" dirty="0" smtClean="0"/>
              <a:t>Limits </a:t>
            </a:r>
            <a:r>
              <a:rPr lang="en-US" sz="1800" dirty="0" smtClean="0"/>
              <a:t>for s</a:t>
            </a:r>
            <a:r>
              <a:rPr lang="en-US" sz="1800" dirty="0" smtClean="0"/>
              <a:t>ubsequent annual and monthly auctions </a:t>
            </a:r>
            <a:r>
              <a:rPr lang="en-US" sz="1800" dirty="0" smtClean="0"/>
              <a:t>= </a:t>
            </a:r>
            <a:endParaRPr lang="en-US" sz="1800" dirty="0" smtClean="0"/>
          </a:p>
          <a:p>
            <a:pPr lvl="1">
              <a:buNone/>
            </a:pPr>
            <a:r>
              <a:rPr lang="en-US" sz="1800" dirty="0" smtClean="0"/>
              <a:t>	</a:t>
            </a:r>
            <a:r>
              <a:rPr lang="en-US" sz="1800" dirty="0" smtClean="0"/>
              <a:t>200,000 minus (</a:t>
            </a:r>
            <a:r>
              <a:rPr lang="en-US" sz="1800" dirty="0" smtClean="0"/>
              <a:t>NOIE allocations and </a:t>
            </a:r>
            <a:r>
              <a:rPr lang="en-US" sz="1800" dirty="0" smtClean="0"/>
              <a:t>previously awarded CRRs)</a:t>
            </a:r>
          </a:p>
          <a:p>
            <a:endParaRPr lang="en-US" sz="1800" dirty="0" smtClean="0"/>
          </a:p>
          <a:p>
            <a:pPr>
              <a:buNone/>
            </a:pPr>
            <a:r>
              <a:rPr lang="en-US" sz="1800" u="sng" dirty="0" smtClean="0"/>
              <a:t>Planned Business Process:</a:t>
            </a:r>
          </a:p>
          <a:p>
            <a:r>
              <a:rPr lang="en-US" sz="1800" dirty="0" smtClean="0"/>
              <a:t>Prior </a:t>
            </a:r>
            <a:r>
              <a:rPr lang="en-US" sz="1800" dirty="0" smtClean="0"/>
              <a:t>to each annual or </a:t>
            </a:r>
            <a:r>
              <a:rPr lang="en-US" sz="1800" dirty="0" smtClean="0"/>
              <a:t>monthly </a:t>
            </a:r>
            <a:r>
              <a:rPr lang="en-US" sz="1800" dirty="0" smtClean="0"/>
              <a:t>auction ERCOT shall evenly divide </a:t>
            </a:r>
            <a:r>
              <a:rPr lang="en-US" sz="1800" dirty="0" smtClean="0"/>
              <a:t>the available </a:t>
            </a:r>
            <a:r>
              <a:rPr lang="en-US" sz="1800" dirty="0" smtClean="0"/>
              <a:t>bid capacity between the qualified </a:t>
            </a:r>
            <a:r>
              <a:rPr lang="en-US" sz="1800" dirty="0" smtClean="0"/>
              <a:t>CRRAHs</a:t>
            </a:r>
            <a:endParaRPr lang="en-US" sz="1800" dirty="0" smtClean="0"/>
          </a:p>
          <a:p>
            <a:pPr lvl="1"/>
            <a:r>
              <a:rPr lang="en-US" sz="1600" dirty="0" smtClean="0"/>
              <a:t>ERCOT CRR Operator will configure system to evenly divide </a:t>
            </a:r>
            <a:r>
              <a:rPr lang="en-US" sz="1600" dirty="0" smtClean="0"/>
              <a:t>and enforce a common bid limit for </a:t>
            </a:r>
            <a:r>
              <a:rPr lang="en-US" sz="1600" dirty="0" smtClean="0"/>
              <a:t>each </a:t>
            </a:r>
            <a:r>
              <a:rPr lang="en-US" sz="1600" dirty="0" smtClean="0"/>
              <a:t>auction (system not designed to specify limits by company)</a:t>
            </a:r>
          </a:p>
          <a:p>
            <a:pPr lvl="1"/>
            <a:r>
              <a:rPr lang="en-US" sz="1600" dirty="0" smtClean="0"/>
              <a:t>Existing CRR ownership/allocations do not count towards individual CRRAH limit</a:t>
            </a:r>
          </a:p>
          <a:p>
            <a:endParaRPr lang="en-US" dirty="0" smtClean="0"/>
          </a:p>
          <a:p>
            <a:r>
              <a:rPr lang="en-US" sz="1800" dirty="0" smtClean="0"/>
              <a:t>CRR AH will only be able to submit up to </a:t>
            </a:r>
            <a:r>
              <a:rPr lang="en-US" sz="1800" dirty="0" smtClean="0"/>
              <a:t>the limit </a:t>
            </a:r>
            <a:r>
              <a:rPr lang="en-US" sz="1800" dirty="0" smtClean="0"/>
              <a:t>as configured by CRR </a:t>
            </a:r>
            <a:r>
              <a:rPr lang="en-US" sz="1800" dirty="0" smtClean="0"/>
              <a:t>Operator</a:t>
            </a:r>
          </a:p>
          <a:p>
            <a:pPr lvl="1"/>
            <a:r>
              <a:rPr lang="en-US" sz="1800" dirty="0" smtClean="0"/>
              <a:t>If number of bids exceeded, bid set rejected by system during submission</a:t>
            </a:r>
          </a:p>
          <a:p>
            <a:pPr lvl="1"/>
            <a:r>
              <a:rPr lang="en-US" sz="1800" dirty="0" smtClean="0"/>
              <a:t>Note </a:t>
            </a:r>
            <a:r>
              <a:rPr lang="en-US" sz="1800" dirty="0" smtClean="0"/>
              <a:t>that unused bid capacities will not be redistributed </a:t>
            </a:r>
          </a:p>
          <a:p>
            <a:pPr lvl="1"/>
            <a:endParaRPr lang="en-US" dirty="0" smtClean="0"/>
          </a:p>
          <a:p>
            <a:pPr>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p:cNvSpPr>
            <a:spLocks noGrp="1"/>
          </p:cNvSpPr>
          <p:nvPr>
            <p:ph type="ftr" sz="quarter" idx="11"/>
          </p:nvPr>
        </p:nvSpPr>
        <p:spPr/>
        <p:txBody>
          <a:bodyPr/>
          <a:lstStyle/>
          <a:p>
            <a:r>
              <a:rPr lang="en-US" smtClean="0"/>
              <a:t>TAC</a:t>
            </a:r>
            <a:endParaRPr lang="en-US"/>
          </a:p>
        </p:txBody>
      </p:sp>
      <p:sp>
        <p:nvSpPr>
          <p:cNvPr id="5" name="Date Placeholder 5"/>
          <p:cNvSpPr>
            <a:spLocks noGrp="1"/>
          </p:cNvSpPr>
          <p:nvPr>
            <p:ph type="dt" sz="half" idx="12"/>
          </p:nvPr>
        </p:nvSpPr>
        <p:spPr/>
        <p:txBody>
          <a:bodyPr/>
          <a:lstStyle/>
          <a:p>
            <a:r>
              <a:rPr lang="en-US" smtClean="0"/>
              <a:t>May 6, 2010</a:t>
            </a:r>
            <a:endParaRPr lang="en-US"/>
          </a:p>
        </p:txBody>
      </p:sp>
      <p:sp>
        <p:nvSpPr>
          <p:cNvPr id="472066" name="Rectangle 2"/>
          <p:cNvSpPr>
            <a:spLocks noGrp="1" noChangeArrowheads="1"/>
          </p:cNvSpPr>
          <p:nvPr>
            <p:ph type="title"/>
          </p:nvPr>
        </p:nvSpPr>
        <p:spPr/>
        <p:txBody>
          <a:bodyPr/>
          <a:lstStyle/>
          <a:p>
            <a:r>
              <a:rPr lang="en-US" sz="1800" dirty="0" smtClean="0"/>
              <a:t>Next Steps:</a:t>
            </a:r>
            <a:endParaRPr lang="en-US" sz="1800" dirty="0"/>
          </a:p>
        </p:txBody>
      </p:sp>
      <p:sp>
        <p:nvSpPr>
          <p:cNvPr id="472067" name="Rectangle 3"/>
          <p:cNvSpPr>
            <a:spLocks noGrp="1" noChangeArrowheads="1"/>
          </p:cNvSpPr>
          <p:nvPr>
            <p:ph type="body" idx="1"/>
          </p:nvPr>
        </p:nvSpPr>
        <p:spPr>
          <a:xfrm>
            <a:off x="304800" y="838200"/>
            <a:ext cx="8534400" cy="5334000"/>
          </a:xfrm>
        </p:spPr>
        <p:txBody>
          <a:bodyPr/>
          <a:lstStyle/>
          <a:p>
            <a:endParaRPr lang="en-US" dirty="0" smtClean="0"/>
          </a:p>
          <a:p>
            <a:endParaRPr lang="en-US" dirty="0" smtClean="0"/>
          </a:p>
          <a:p>
            <a:r>
              <a:rPr lang="en-US" sz="2800" dirty="0" smtClean="0"/>
              <a:t>TAC recommendation must be approved by the Board of Directors</a:t>
            </a: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0" y="762000"/>
            <a:ext cx="9144000" cy="6096000"/>
          </a:xfrm>
          <a:prstGeom prst="rect">
            <a:avLst/>
          </a:prstGeom>
          <a:solidFill>
            <a:schemeClr val="bg1"/>
          </a:solidFill>
          <a:ln w="9525">
            <a:noFill/>
            <a:miter lim="800000"/>
            <a:headEnd/>
            <a:tailEnd/>
          </a:ln>
        </p:spPr>
        <p:txBody>
          <a:bodyPr wrap="none" anchor="ctr"/>
          <a:lstStyle/>
          <a:p>
            <a:endParaRPr lang="en-US"/>
          </a:p>
        </p:txBody>
      </p:sp>
      <p:sp>
        <p:nvSpPr>
          <p:cNvPr id="33796" name="Text Box 6"/>
          <p:cNvSpPr txBox="1">
            <a:spLocks noChangeArrowheads="1"/>
          </p:cNvSpPr>
          <p:nvPr/>
        </p:nvSpPr>
        <p:spPr bwMode="auto">
          <a:xfrm>
            <a:off x="3133725" y="2514600"/>
            <a:ext cx="2857500" cy="519113"/>
          </a:xfrm>
          <a:prstGeom prst="rect">
            <a:avLst/>
          </a:prstGeom>
          <a:noFill/>
          <a:ln w="9525">
            <a:noFill/>
            <a:miter lim="800000"/>
            <a:headEnd/>
            <a:tailEnd/>
          </a:ln>
        </p:spPr>
        <p:txBody>
          <a:bodyPr>
            <a:spAutoFit/>
          </a:bodyPr>
          <a:lstStyle/>
          <a:p>
            <a:pPr algn="ctr">
              <a:spcBef>
                <a:spcPct val="50000"/>
              </a:spcBef>
            </a:pPr>
            <a:r>
              <a:rPr lang="en-US" sz="2800" dirty="0" smtClean="0">
                <a:latin typeface="Arial Black" pitchFamily="34" charset="0"/>
              </a:rPr>
              <a:t>Appendix</a:t>
            </a:r>
            <a:endParaRPr lang="en-US" sz="2800" dirty="0">
              <a:latin typeface="Arial Black"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oter Placeholder 4"/>
          <p:cNvSpPr>
            <a:spLocks noGrp="1"/>
          </p:cNvSpPr>
          <p:nvPr>
            <p:ph type="ftr" sz="quarter" idx="11"/>
          </p:nvPr>
        </p:nvSpPr>
        <p:spPr/>
        <p:txBody>
          <a:bodyPr/>
          <a:lstStyle/>
          <a:p>
            <a:r>
              <a:rPr lang="en-US" smtClean="0"/>
              <a:t>TAC</a:t>
            </a:r>
            <a:endParaRPr lang="en-US"/>
          </a:p>
        </p:txBody>
      </p:sp>
      <p:sp>
        <p:nvSpPr>
          <p:cNvPr id="51" name="Date Placeholder 5"/>
          <p:cNvSpPr>
            <a:spLocks noGrp="1"/>
          </p:cNvSpPr>
          <p:nvPr>
            <p:ph type="dt" sz="half" idx="12"/>
          </p:nvPr>
        </p:nvSpPr>
        <p:spPr/>
        <p:txBody>
          <a:bodyPr/>
          <a:lstStyle/>
          <a:p>
            <a:r>
              <a:rPr lang="en-US" smtClean="0"/>
              <a:t>May 6, 2010</a:t>
            </a:r>
            <a:endParaRPr lang="en-US" dirty="0"/>
          </a:p>
        </p:txBody>
      </p:sp>
      <p:sp>
        <p:nvSpPr>
          <p:cNvPr id="465922" name="Rectangle 2"/>
          <p:cNvSpPr>
            <a:spLocks noGrp="1" noChangeArrowheads="1"/>
          </p:cNvSpPr>
          <p:nvPr>
            <p:ph type="title"/>
          </p:nvPr>
        </p:nvSpPr>
        <p:spPr/>
        <p:txBody>
          <a:bodyPr/>
          <a:lstStyle/>
          <a:p>
            <a:r>
              <a:rPr lang="en-US"/>
              <a:t>Comparison of other ISOs</a:t>
            </a:r>
          </a:p>
        </p:txBody>
      </p:sp>
      <p:graphicFrame>
        <p:nvGraphicFramePr>
          <p:cNvPr id="466097" name="Group 177"/>
          <p:cNvGraphicFramePr>
            <a:graphicFrameLocks noGrp="1"/>
          </p:cNvGraphicFramePr>
          <p:nvPr>
            <p:ph type="tbl" idx="1"/>
          </p:nvPr>
        </p:nvGraphicFramePr>
        <p:xfrm>
          <a:off x="76200" y="771525"/>
          <a:ext cx="8991600" cy="3241802"/>
        </p:xfrm>
        <a:graphic>
          <a:graphicData uri="http://schemas.openxmlformats.org/drawingml/2006/table">
            <a:tbl>
              <a:tblPr/>
              <a:tblGrid>
                <a:gridCol w="717550"/>
                <a:gridCol w="1492250"/>
                <a:gridCol w="990600"/>
                <a:gridCol w="1066800"/>
                <a:gridCol w="1371600"/>
                <a:gridCol w="1295400"/>
                <a:gridCol w="1066800"/>
                <a:gridCol w="990600"/>
              </a:tblGrid>
              <a:tr h="6000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Transaction Cost per Bid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PTP Buy Bid Structure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Auction Collateral Check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Limits on # of submitted Bids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Contingency analysis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Obligations and/or Options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Multi-period used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8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MISO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Price sensitive bid</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(Bid-curve)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Pre-process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2,000 per participant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~1500-2000 contingencies</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Obligations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No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2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CAISO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Price sensitive bid</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(Bid-curve)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Pre-process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100,000 per participant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~100 contingencies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Obligations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No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00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TBD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Flat bid price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Budget Constraint within Optimization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200,000 in aggregate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~2000 contingencies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Obligations and options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oter Placeholder 4"/>
          <p:cNvSpPr>
            <a:spLocks noGrp="1"/>
          </p:cNvSpPr>
          <p:nvPr>
            <p:ph type="ftr" sz="quarter" idx="11"/>
          </p:nvPr>
        </p:nvSpPr>
        <p:spPr/>
        <p:txBody>
          <a:bodyPr/>
          <a:lstStyle/>
          <a:p>
            <a:r>
              <a:rPr lang="en-US" smtClean="0"/>
              <a:t>TAC</a:t>
            </a:r>
            <a:endParaRPr lang="en-US"/>
          </a:p>
        </p:txBody>
      </p:sp>
      <p:sp>
        <p:nvSpPr>
          <p:cNvPr id="51" name="Date Placeholder 5"/>
          <p:cNvSpPr>
            <a:spLocks noGrp="1"/>
          </p:cNvSpPr>
          <p:nvPr>
            <p:ph type="dt" sz="half" idx="12"/>
          </p:nvPr>
        </p:nvSpPr>
        <p:spPr/>
        <p:txBody>
          <a:bodyPr/>
          <a:lstStyle/>
          <a:p>
            <a:r>
              <a:rPr lang="en-US" smtClean="0"/>
              <a:t>May 6, 2010</a:t>
            </a:r>
            <a:endParaRPr lang="en-US" dirty="0"/>
          </a:p>
        </p:txBody>
      </p:sp>
      <p:sp>
        <p:nvSpPr>
          <p:cNvPr id="465922" name="Rectangle 2"/>
          <p:cNvSpPr>
            <a:spLocks noGrp="1" noChangeArrowheads="1"/>
          </p:cNvSpPr>
          <p:nvPr>
            <p:ph type="title"/>
          </p:nvPr>
        </p:nvSpPr>
        <p:spPr/>
        <p:txBody>
          <a:bodyPr/>
          <a:lstStyle/>
          <a:p>
            <a:r>
              <a:rPr lang="en-US"/>
              <a:t>Comparison of other ISOs</a:t>
            </a:r>
          </a:p>
        </p:txBody>
      </p:sp>
      <p:pic>
        <p:nvPicPr>
          <p:cNvPr id="1026" name="Picture_x0020_1" descr="image002"/>
          <p:cNvPicPr>
            <a:picLocks noChangeAspect="1" noChangeArrowheads="1"/>
          </p:cNvPicPr>
          <p:nvPr/>
        </p:nvPicPr>
        <p:blipFill>
          <a:blip r:embed="rId2" cstate="print"/>
          <a:srcRect/>
          <a:stretch>
            <a:fillRect/>
          </a:stretch>
        </p:blipFill>
        <p:spPr bwMode="auto">
          <a:xfrm>
            <a:off x="990600" y="762000"/>
            <a:ext cx="7229475" cy="5114925"/>
          </a:xfrm>
          <a:prstGeom prst="rect">
            <a:avLst/>
          </a:prstGeom>
          <a:noFill/>
          <a:ln w="9525">
            <a:noFill/>
            <a:miter lim="800000"/>
            <a:headEnd/>
            <a:tailEnd/>
          </a:ln>
        </p:spPr>
      </p:pic>
      <p:sp>
        <p:nvSpPr>
          <p:cNvPr id="8" name="TextBox 7"/>
          <p:cNvSpPr txBox="1"/>
          <p:nvPr/>
        </p:nvSpPr>
        <p:spPr>
          <a:xfrm>
            <a:off x="0" y="5943600"/>
            <a:ext cx="7239000" cy="230832"/>
          </a:xfrm>
          <a:prstGeom prst="rect">
            <a:avLst/>
          </a:prstGeom>
          <a:noFill/>
        </p:spPr>
        <p:txBody>
          <a:bodyPr wrap="square" rtlCol="0">
            <a:spAutoFit/>
          </a:bodyPr>
          <a:lstStyle/>
          <a:p>
            <a:r>
              <a:rPr lang="en-US" sz="900" dirty="0" smtClean="0"/>
              <a:t>Source: FERC Chairman’s testimony on Tuesday March 9, 2010 to the Committee on Energy and Natural Resources</a:t>
            </a:r>
            <a:endParaRPr lang="en-US" sz="900" dirty="0"/>
          </a:p>
        </p:txBody>
      </p:sp>
    </p:spTree>
  </p:cSld>
  <p:clrMapOvr>
    <a:masterClrMapping/>
  </p:clrMapOvr>
  <p:transition/>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9738</TotalTime>
  <Words>270</Words>
  <Application>Microsoft Office PowerPoint</Application>
  <PresentationFormat>On-screen Show (4:3)</PresentationFormat>
  <Paragraphs>77</Paragraphs>
  <Slides>7</Slides>
  <Notes>1</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Custom Design</vt:lpstr>
      <vt:lpstr>Nodal Protocol Section 7.5.2: CRR Sizing</vt:lpstr>
      <vt:lpstr>CRR Sizing for TAC</vt:lpstr>
      <vt:lpstr>ERCOT Nodal CRR Market Limitation and Recommendation </vt:lpstr>
      <vt:lpstr>Next Steps:</vt:lpstr>
      <vt:lpstr>Slide 5</vt:lpstr>
      <vt:lpstr>Comparison of other ISOs</vt:lpstr>
      <vt:lpstr>Comparison of other ISOs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dc:title>
  <dc:creator>Jason</dc:creator>
  <cp:lastModifiedBy>mmereness</cp:lastModifiedBy>
  <cp:revision>347</cp:revision>
  <dcterms:created xsi:type="dcterms:W3CDTF">2005-04-21T14:28:35Z</dcterms:created>
  <dcterms:modified xsi:type="dcterms:W3CDTF">2010-04-29T19:06:54Z</dcterms:modified>
</cp:coreProperties>
</file>